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5" r:id="rId7"/>
    <p:sldId id="267" r:id="rId8"/>
    <p:sldId id="266" r:id="rId9"/>
    <p:sldId id="269" r:id="rId10"/>
  </p:sldIdLst>
  <p:sldSz cx="6858000" cy="9906000" type="A4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600" y="-571"/>
      </p:cViewPr>
      <p:guideLst>
        <p:guide orient="horz" pos="3120"/>
        <p:guide pos="2160"/>
        <p:guide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74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60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09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7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119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66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69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7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28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720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95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46F8F-369F-4F4C-8C0E-F9CEE32169EC}" type="datetimeFigureOut">
              <a:rPr lang="zh-TW" altLang="en-US" smtClean="0"/>
              <a:t>2020/5/28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63671-3A9E-4838-98A2-5C74FD6E6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99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18" Type="http://schemas.openxmlformats.org/officeDocument/2006/relationships/image" Target="../media/image41.png"/><Relationship Id="rId3" Type="http://schemas.openxmlformats.org/officeDocument/2006/relationships/image" Target="../media/image22.png"/><Relationship Id="rId21" Type="http://schemas.openxmlformats.org/officeDocument/2006/relationships/image" Target="../media/image44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" Type="http://schemas.openxmlformats.org/officeDocument/2006/relationships/image" Target="../media/image21.png"/><Relationship Id="rId16" Type="http://schemas.openxmlformats.org/officeDocument/2006/relationships/image" Target="../media/image3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7.png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201193" y="1270239"/>
            <a:ext cx="6327623" cy="2591577"/>
            <a:chOff x="201193" y="1270239"/>
            <a:chExt cx="6327623" cy="259157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93" y="1270239"/>
              <a:ext cx="3090034" cy="1738144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270239"/>
              <a:ext cx="1371600" cy="9144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270239"/>
              <a:ext cx="13716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2570476"/>
              <a:ext cx="13716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570476"/>
              <a:ext cx="1371600" cy="91440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201193" y="3008383"/>
              <a:ext cx="21739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Image01 from the latest animation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2187" y="2168013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(PSNR)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352867" y="3451623"/>
              <a:ext cx="6222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Bicubic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861560" y="2168490"/>
              <a:ext cx="15600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Anime-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Pytorch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34.736 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dB</a:t>
              </a:r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861560" y="3430929"/>
              <a:ext cx="16672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Anime-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(Hardware)</a:t>
              </a:r>
            </a:p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30.254dB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4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201193" y="1270239"/>
            <a:ext cx="6327623" cy="2427754"/>
            <a:chOff x="201193" y="1270239"/>
            <a:chExt cx="6327623" cy="242775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93" y="1270239"/>
              <a:ext cx="3090034" cy="1738144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270239"/>
              <a:ext cx="1371600" cy="9144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270239"/>
              <a:ext cx="13716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2484116"/>
              <a:ext cx="13716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484116"/>
              <a:ext cx="1371600" cy="91440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201193" y="3008383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Image02 from the latest animation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2867" y="2193651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(PSNR)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352867" y="3436383"/>
              <a:ext cx="9781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Bicubic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38373" y="2203572"/>
              <a:ext cx="11657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Pytorch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861560" y="3415689"/>
              <a:ext cx="1667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 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87" y="1271023"/>
              <a:ext cx="3088640" cy="173736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270239"/>
              <a:ext cx="13716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2484116"/>
              <a:ext cx="1371600" cy="9144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484116"/>
              <a:ext cx="1371600" cy="91440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279251"/>
              <a:ext cx="1371600" cy="9144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492277"/>
              <a:ext cx="13716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27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95341" y="1268478"/>
            <a:ext cx="6333475" cy="2429515"/>
            <a:chOff x="195341" y="1268478"/>
            <a:chExt cx="6333475" cy="242951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93" y="1270239"/>
              <a:ext cx="3090034" cy="1738144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270239"/>
              <a:ext cx="1371600" cy="9144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270239"/>
              <a:ext cx="13716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2484116"/>
              <a:ext cx="13716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484116"/>
              <a:ext cx="1371600" cy="91440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201193" y="3008383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Image03 from the latest animation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2867" y="2193651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(PSNR)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352867" y="3436383"/>
              <a:ext cx="9781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Bicubic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38373" y="2203572"/>
              <a:ext cx="11657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Pytorch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861560" y="3415689"/>
              <a:ext cx="1667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 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87" y="1271023"/>
              <a:ext cx="3088640" cy="1737360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270239"/>
              <a:ext cx="13716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819" y="2482355"/>
              <a:ext cx="1374154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034" y="2482355"/>
              <a:ext cx="1374154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819" y="1268478"/>
              <a:ext cx="1374154" cy="9144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341" y="1268478"/>
              <a:ext cx="3088640" cy="1737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6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01193" y="1270239"/>
            <a:ext cx="6327623" cy="2427754"/>
            <a:chOff x="201193" y="1270239"/>
            <a:chExt cx="6327623" cy="242775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93" y="1270239"/>
              <a:ext cx="3090034" cy="1738144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270239"/>
              <a:ext cx="1371600" cy="9144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270239"/>
              <a:ext cx="13716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2484116"/>
              <a:ext cx="13716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484116"/>
              <a:ext cx="1371600" cy="91440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201193" y="3008383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Image04 from the latest animation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2867" y="2193651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(PSNR)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352867" y="3436383"/>
              <a:ext cx="9781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Bicubic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38373" y="2203572"/>
              <a:ext cx="11657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Pytorch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861560" y="3415689"/>
              <a:ext cx="1667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 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87" y="1271023"/>
              <a:ext cx="3088640" cy="1737360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1270239"/>
              <a:ext cx="13716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484116"/>
              <a:ext cx="13716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270239"/>
              <a:ext cx="13716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2484116"/>
              <a:ext cx="1371600" cy="9144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93" y="1270239"/>
              <a:ext cx="3088640" cy="1737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9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/>
          <p:cNvGrpSpPr/>
          <p:nvPr/>
        </p:nvGrpSpPr>
        <p:grpSpPr>
          <a:xfrm>
            <a:off x="201193" y="1307694"/>
            <a:ext cx="6473927" cy="2596012"/>
            <a:chOff x="201193" y="1307694"/>
            <a:chExt cx="6473927" cy="2596012"/>
          </a:xfrm>
        </p:grpSpPr>
        <p:sp>
          <p:nvSpPr>
            <p:cNvPr id="10" name="文字方塊 9"/>
            <p:cNvSpPr txBox="1"/>
            <p:nvPr/>
          </p:nvSpPr>
          <p:spPr>
            <a:xfrm>
              <a:off x="201193" y="3008383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Image05 from the latest animation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06681" y="2156430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(PSNR)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298257" y="3470918"/>
              <a:ext cx="6222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Bicubic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38373" y="2203572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861560" y="3472819"/>
              <a:ext cx="18135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Anime-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(Hardware)</a:t>
              </a:r>
            </a:p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(31.425dB</a:t>
              </a:r>
              <a:r>
                <a:rPr lang="en-US" altLang="zh-TW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1319591"/>
              <a:ext cx="1486490" cy="836839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631571"/>
              <a:ext cx="1494322" cy="841248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154" y="2643203"/>
              <a:ext cx="1494322" cy="841248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307694"/>
              <a:ext cx="1494322" cy="841248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617" y="1319591"/>
              <a:ext cx="3088640" cy="1737360"/>
            </a:xfrm>
            <a:prstGeom prst="rect">
              <a:avLst/>
            </a:prstGeom>
          </p:spPr>
        </p:pic>
      </p:grpSp>
      <p:sp>
        <p:nvSpPr>
          <p:cNvPr id="21" name="文字方塊 20"/>
          <p:cNvSpPr txBox="1"/>
          <p:nvPr/>
        </p:nvSpPr>
        <p:spPr>
          <a:xfrm>
            <a:off x="4872653" y="2148942"/>
            <a:ext cx="1560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Anime-</a:t>
            </a:r>
            <a:r>
              <a:rPr lang="en-US" altLang="zh-TW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altLang="zh-TW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33.970 </a:t>
            </a:r>
            <a:r>
              <a:rPr lang="en-US" altLang="zh-TW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/>
          <p:cNvGrpSpPr/>
          <p:nvPr/>
        </p:nvGrpSpPr>
        <p:grpSpPr>
          <a:xfrm>
            <a:off x="197709" y="1307694"/>
            <a:ext cx="6331107" cy="2390299"/>
            <a:chOff x="197709" y="1307694"/>
            <a:chExt cx="6331107" cy="2390299"/>
          </a:xfrm>
        </p:grpSpPr>
        <p:sp>
          <p:nvSpPr>
            <p:cNvPr id="10" name="文字方塊 9"/>
            <p:cNvSpPr txBox="1"/>
            <p:nvPr/>
          </p:nvSpPr>
          <p:spPr>
            <a:xfrm>
              <a:off x="201193" y="3008383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Image06 from the latest animation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2867" y="2193651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(PSNR)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352867" y="3436383"/>
              <a:ext cx="9781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Bicubic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38373" y="2203572"/>
              <a:ext cx="11657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Pytorch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861560" y="3415689"/>
              <a:ext cx="1667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 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1319591"/>
              <a:ext cx="1486490" cy="836839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519811"/>
              <a:ext cx="1494322" cy="841248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154" y="2531443"/>
              <a:ext cx="1494322" cy="841248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307694"/>
              <a:ext cx="1494322" cy="841248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1324978"/>
              <a:ext cx="1495553" cy="84124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142" y="2519811"/>
              <a:ext cx="1495553" cy="841248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538" y="2531443"/>
              <a:ext cx="1495553" cy="84124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141" y="1315182"/>
              <a:ext cx="1495553" cy="84124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09" y="1324971"/>
              <a:ext cx="3088640" cy="1737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20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/>
          <p:cNvGrpSpPr/>
          <p:nvPr/>
        </p:nvGrpSpPr>
        <p:grpSpPr>
          <a:xfrm>
            <a:off x="201193" y="1307694"/>
            <a:ext cx="6327623" cy="2390299"/>
            <a:chOff x="201193" y="1307694"/>
            <a:chExt cx="6327623" cy="2390299"/>
          </a:xfrm>
        </p:grpSpPr>
        <p:sp>
          <p:nvSpPr>
            <p:cNvPr id="10" name="文字方塊 9"/>
            <p:cNvSpPr txBox="1"/>
            <p:nvPr/>
          </p:nvSpPr>
          <p:spPr>
            <a:xfrm>
              <a:off x="201193" y="3008383"/>
              <a:ext cx="21435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Image07 from the latest animation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2867" y="2193651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(PSNR)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352867" y="3436383"/>
              <a:ext cx="9781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Bicubic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38373" y="2203572"/>
              <a:ext cx="11657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Pytorch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861560" y="3415689"/>
              <a:ext cx="1667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 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1319591"/>
              <a:ext cx="1486490" cy="836839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519811"/>
              <a:ext cx="1494322" cy="841248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154" y="2531443"/>
              <a:ext cx="1494322" cy="841248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307694"/>
              <a:ext cx="1494322" cy="841248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1324978"/>
              <a:ext cx="1495553" cy="84124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142" y="2519811"/>
              <a:ext cx="1495553" cy="841248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538" y="2531443"/>
              <a:ext cx="1495553" cy="84124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141" y="1315182"/>
              <a:ext cx="1495553" cy="84124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577" y="1318245"/>
              <a:ext cx="1492537" cy="841248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527" y="2519811"/>
              <a:ext cx="1492537" cy="841248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45" y="2531443"/>
              <a:ext cx="1492537" cy="841248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527" y="1315182"/>
              <a:ext cx="1492537" cy="841248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616" y="1315182"/>
              <a:ext cx="3088640" cy="1737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0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/>
          <p:cNvGrpSpPr/>
          <p:nvPr/>
        </p:nvGrpSpPr>
        <p:grpSpPr>
          <a:xfrm>
            <a:off x="201193" y="1307694"/>
            <a:ext cx="6327623" cy="2390299"/>
            <a:chOff x="201193" y="1307694"/>
            <a:chExt cx="6327623" cy="2390299"/>
          </a:xfrm>
        </p:grpSpPr>
        <p:sp>
          <p:nvSpPr>
            <p:cNvPr id="10" name="文字方塊 9"/>
            <p:cNvSpPr txBox="1"/>
            <p:nvPr/>
          </p:nvSpPr>
          <p:spPr>
            <a:xfrm>
              <a:off x="201193" y="3008383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Image08 from the latest animation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2867" y="2193651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(PSNR)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352867" y="3436383"/>
              <a:ext cx="9781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Bicubic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38373" y="2203572"/>
              <a:ext cx="11657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Pytorch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861560" y="3415689"/>
              <a:ext cx="1667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 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1319591"/>
              <a:ext cx="1486490" cy="836839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519811"/>
              <a:ext cx="1494322" cy="841248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154" y="2531443"/>
              <a:ext cx="1494322" cy="841248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307694"/>
              <a:ext cx="1494322" cy="841248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1324978"/>
              <a:ext cx="1495553" cy="84124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142" y="2519811"/>
              <a:ext cx="1495553" cy="841248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538" y="2531443"/>
              <a:ext cx="1495553" cy="84124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141" y="1315182"/>
              <a:ext cx="1495553" cy="84124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577" y="1307694"/>
              <a:ext cx="1492537" cy="841248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527" y="2519811"/>
              <a:ext cx="1492537" cy="841248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45" y="2531443"/>
              <a:ext cx="1492537" cy="841248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527" y="1307694"/>
              <a:ext cx="1492537" cy="841248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517" y="1315974"/>
              <a:ext cx="1489598" cy="841248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996" y="2519811"/>
              <a:ext cx="1489598" cy="84124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514" y="2536989"/>
              <a:ext cx="1489598" cy="841248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942" y="1315182"/>
              <a:ext cx="1489598" cy="841248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90" y="1315182"/>
              <a:ext cx="3088640" cy="1737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5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201193" y="1307694"/>
            <a:ext cx="6327623" cy="2390299"/>
            <a:chOff x="201193" y="1307694"/>
            <a:chExt cx="6327623" cy="2390299"/>
          </a:xfrm>
        </p:grpSpPr>
        <p:sp>
          <p:nvSpPr>
            <p:cNvPr id="10" name="文字方塊 9"/>
            <p:cNvSpPr txBox="1"/>
            <p:nvPr/>
          </p:nvSpPr>
          <p:spPr>
            <a:xfrm>
              <a:off x="201193" y="3008383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Image09 from the latest animation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2867" y="2193651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 (PSNR)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352867" y="3436383"/>
              <a:ext cx="9781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Bicubic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4938373" y="2203572"/>
              <a:ext cx="11657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Pytorch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861560" y="3415689"/>
              <a:ext cx="1667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Anime </a:t>
              </a:r>
              <a:r>
                <a:rPr lang="en-US" altLang="zh-TW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ResNet</a:t>
              </a:r>
              <a:r>
                <a:rPr lang="en-US" altLang="zh-TW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(????dB)</a:t>
              </a:r>
              <a:endPara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1319591"/>
              <a:ext cx="1486490" cy="836839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2519811"/>
              <a:ext cx="1494322" cy="841248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154" y="2531443"/>
              <a:ext cx="1494322" cy="841248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373" y="1307694"/>
              <a:ext cx="1494322" cy="841248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1324978"/>
              <a:ext cx="1495553" cy="84124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142" y="2519811"/>
              <a:ext cx="1495553" cy="841248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0538" y="2531443"/>
              <a:ext cx="1495553" cy="84124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141" y="1315182"/>
              <a:ext cx="1495553" cy="84124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577" y="1307694"/>
              <a:ext cx="1492537" cy="841248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527" y="2519811"/>
              <a:ext cx="1492537" cy="841248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045" y="2531443"/>
              <a:ext cx="1492537" cy="841248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527" y="1307694"/>
              <a:ext cx="1492537" cy="841248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517" y="1315974"/>
              <a:ext cx="1489598" cy="841248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996" y="2519811"/>
              <a:ext cx="1489598" cy="841248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514" y="2536989"/>
              <a:ext cx="1489598" cy="841248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942" y="1315182"/>
              <a:ext cx="1489598" cy="841248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517" y="1314951"/>
              <a:ext cx="1498178" cy="841248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896" y="2519811"/>
              <a:ext cx="1498178" cy="841248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70" y="2531443"/>
              <a:ext cx="1498178" cy="841248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652" y="1315182"/>
              <a:ext cx="1498178" cy="841248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890" y="1314951"/>
              <a:ext cx="3088640" cy="1737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27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</TotalTime>
  <Words>196</Words>
  <Application>Microsoft Office PowerPoint</Application>
  <PresentationFormat>A4 紙張 (210x297 公釐)</PresentationFormat>
  <Paragraphs>49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俊曄 林</dc:creator>
  <cp:lastModifiedBy>俊曄 林</cp:lastModifiedBy>
  <cp:revision>26</cp:revision>
  <dcterms:created xsi:type="dcterms:W3CDTF">2020-05-27T15:18:38Z</dcterms:created>
  <dcterms:modified xsi:type="dcterms:W3CDTF">2020-05-28T16:02:08Z</dcterms:modified>
</cp:coreProperties>
</file>